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21383625" cy="30275213"/>
  <p:notesSz cx="6797675" cy="9926638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sz="5837" kern="1200">
        <a:solidFill>
          <a:schemeClr val="tx1"/>
        </a:solidFill>
        <a:latin typeface="Arial" charset="0"/>
        <a:ea typeface="+mn-ea"/>
        <a:cs typeface="+mn-cs"/>
      </a:defRPr>
    </a:lvl1pPr>
    <a:lvl2pPr marL="321549" algn="l" rtl="0" fontAlgn="base">
      <a:spcBef>
        <a:spcPct val="0"/>
      </a:spcBef>
      <a:spcAft>
        <a:spcPct val="0"/>
      </a:spcAft>
      <a:defRPr sz="5837" kern="1200">
        <a:solidFill>
          <a:schemeClr val="tx1"/>
        </a:solidFill>
        <a:latin typeface="Arial" charset="0"/>
        <a:ea typeface="+mn-ea"/>
        <a:cs typeface="+mn-cs"/>
      </a:defRPr>
    </a:lvl2pPr>
    <a:lvl3pPr marL="643098" algn="l" rtl="0" fontAlgn="base">
      <a:spcBef>
        <a:spcPct val="0"/>
      </a:spcBef>
      <a:spcAft>
        <a:spcPct val="0"/>
      </a:spcAft>
      <a:defRPr sz="5837" kern="1200">
        <a:solidFill>
          <a:schemeClr val="tx1"/>
        </a:solidFill>
        <a:latin typeface="Arial" charset="0"/>
        <a:ea typeface="+mn-ea"/>
        <a:cs typeface="+mn-cs"/>
      </a:defRPr>
    </a:lvl3pPr>
    <a:lvl4pPr marL="964646" algn="l" rtl="0" fontAlgn="base">
      <a:spcBef>
        <a:spcPct val="0"/>
      </a:spcBef>
      <a:spcAft>
        <a:spcPct val="0"/>
      </a:spcAft>
      <a:defRPr sz="5837" kern="1200">
        <a:solidFill>
          <a:schemeClr val="tx1"/>
        </a:solidFill>
        <a:latin typeface="Arial" charset="0"/>
        <a:ea typeface="+mn-ea"/>
        <a:cs typeface="+mn-cs"/>
      </a:defRPr>
    </a:lvl4pPr>
    <a:lvl5pPr marL="1286195" algn="l" rtl="0" fontAlgn="base">
      <a:spcBef>
        <a:spcPct val="0"/>
      </a:spcBef>
      <a:spcAft>
        <a:spcPct val="0"/>
      </a:spcAft>
      <a:defRPr sz="5837" kern="1200">
        <a:solidFill>
          <a:schemeClr val="tx1"/>
        </a:solidFill>
        <a:latin typeface="Arial" charset="0"/>
        <a:ea typeface="+mn-ea"/>
        <a:cs typeface="+mn-cs"/>
      </a:defRPr>
    </a:lvl5pPr>
    <a:lvl6pPr marL="1607744" algn="l" defTabSz="643098" rtl="0" eaLnBrk="1" latinLnBrk="0" hangingPunct="1">
      <a:defRPr sz="5837" kern="1200">
        <a:solidFill>
          <a:schemeClr val="tx1"/>
        </a:solidFill>
        <a:latin typeface="Arial" charset="0"/>
        <a:ea typeface="+mn-ea"/>
        <a:cs typeface="+mn-cs"/>
      </a:defRPr>
    </a:lvl6pPr>
    <a:lvl7pPr marL="1929293" algn="l" defTabSz="643098" rtl="0" eaLnBrk="1" latinLnBrk="0" hangingPunct="1">
      <a:defRPr sz="5837" kern="1200">
        <a:solidFill>
          <a:schemeClr val="tx1"/>
        </a:solidFill>
        <a:latin typeface="Arial" charset="0"/>
        <a:ea typeface="+mn-ea"/>
        <a:cs typeface="+mn-cs"/>
      </a:defRPr>
    </a:lvl7pPr>
    <a:lvl8pPr marL="2250841" algn="l" defTabSz="643098" rtl="0" eaLnBrk="1" latinLnBrk="0" hangingPunct="1">
      <a:defRPr sz="5837" kern="1200">
        <a:solidFill>
          <a:schemeClr val="tx1"/>
        </a:solidFill>
        <a:latin typeface="Arial" charset="0"/>
        <a:ea typeface="+mn-ea"/>
        <a:cs typeface="+mn-cs"/>
      </a:defRPr>
    </a:lvl8pPr>
    <a:lvl9pPr marL="2572390" algn="l" defTabSz="643098" rtl="0" eaLnBrk="1" latinLnBrk="0" hangingPunct="1">
      <a:defRPr sz="5837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6" userDrawn="1">
          <p15:clr>
            <a:srgbClr val="A4A3A4"/>
          </p15:clr>
        </p15:guide>
        <p15:guide id="2" pos="67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2">
          <p15:clr>
            <a:srgbClr val="A4A3A4"/>
          </p15:clr>
        </p15:guide>
        <p15:guide id="2" pos="3127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FGY" initials="R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2146"/>
    <a:srgbClr val="CCCC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79" autoAdjust="0"/>
    <p:restoredTop sz="98171" autoAdjust="0"/>
  </p:normalViewPr>
  <p:slideViewPr>
    <p:cSldViewPr>
      <p:cViewPr>
        <p:scale>
          <a:sx n="50" d="100"/>
          <a:sy n="50" d="100"/>
        </p:scale>
        <p:origin x="888" y="-3605"/>
      </p:cViewPr>
      <p:guideLst>
        <p:guide orient="horz" pos="9536"/>
        <p:guide pos="67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1992" y="-96"/>
      </p:cViewPr>
      <p:guideLst>
        <p:guide orient="horz" pos="4522"/>
        <p:guide pos="3127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rágh Andrea Ildikó" userId="286b9511-8bba-4a82-8882-e087ec1a2748" providerId="ADAL" clId="{AAE5922E-2D76-4A64-B5BE-99FC08A0D170}"/>
    <pc:docChg chg="modSld">
      <pc:chgData name="Virágh Andrea Ildikó" userId="286b9511-8bba-4a82-8882-e087ec1a2748" providerId="ADAL" clId="{AAE5922E-2D76-4A64-B5BE-99FC08A0D170}" dt="2026-10-01T06:17:31.846" v="1" actId="20577"/>
      <pc:docMkLst>
        <pc:docMk/>
      </pc:docMkLst>
      <pc:sldChg chg="modSp mod">
        <pc:chgData name="Virágh Andrea Ildikó" userId="286b9511-8bba-4a82-8882-e087ec1a2748" providerId="ADAL" clId="{AAE5922E-2D76-4A64-B5BE-99FC08A0D170}" dt="2026-10-01T06:17:31.846" v="1" actId="20577"/>
        <pc:sldMkLst>
          <pc:docMk/>
          <pc:sldMk cId="0" sldId="258"/>
        </pc:sldMkLst>
        <pc:spChg chg="mod">
          <ac:chgData name="Virágh Andrea Ildikó" userId="286b9511-8bba-4a82-8882-e087ec1a2748" providerId="ADAL" clId="{AAE5922E-2D76-4A64-B5BE-99FC08A0D170}" dt="2026-10-01T06:17:31.846" v="1" actId="20577"/>
          <ac:spMkLst>
            <pc:docMk/>
            <pc:sldMk cId="0" sldId="258"/>
            <ac:spMk id="530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513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2" tIns="47776" rIns="95552" bIns="47776" numCol="1" anchor="t" anchorCtr="0" compatLnSpc="1">
            <a:prstTxWarp prst="textNoShape">
              <a:avLst/>
            </a:prstTxWarp>
          </a:bodyPr>
          <a:lstStyle>
            <a:lvl1pPr defTabSz="955503">
              <a:defRPr sz="12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973" y="1"/>
            <a:ext cx="2946608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2" tIns="47776" rIns="95552" bIns="47776" numCol="1" anchor="t" anchorCtr="0" compatLnSpc="1">
            <a:prstTxWarp prst="textNoShape">
              <a:avLst/>
            </a:prstTxWarp>
          </a:bodyPr>
          <a:lstStyle>
            <a:lvl1pPr algn="r" defTabSz="955503">
              <a:defRPr sz="12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00"/>
            <a:ext cx="2945513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2" tIns="47776" rIns="95552" bIns="47776" numCol="1" anchor="b" anchorCtr="0" compatLnSpc="1">
            <a:prstTxWarp prst="textNoShape">
              <a:avLst/>
            </a:prstTxWarp>
          </a:bodyPr>
          <a:lstStyle>
            <a:lvl1pPr defTabSz="955503">
              <a:defRPr sz="12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973" y="9428100"/>
            <a:ext cx="2946608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2" tIns="47776" rIns="95552" bIns="47776" numCol="1" anchor="b" anchorCtr="0" compatLnSpc="1">
            <a:prstTxWarp prst="textNoShape">
              <a:avLst/>
            </a:prstTxWarp>
          </a:bodyPr>
          <a:lstStyle>
            <a:lvl1pPr algn="r" defTabSz="955503">
              <a:defRPr sz="1200" smtClean="0"/>
            </a:lvl1pPr>
          </a:lstStyle>
          <a:p>
            <a:pPr>
              <a:defRPr/>
            </a:pPr>
            <a:fld id="{E0237CC7-F028-49E7-9BB3-FA49A233E26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484770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058" cy="497265"/>
          </a:xfrm>
          <a:prstGeom prst="rect">
            <a:avLst/>
          </a:prstGeom>
        </p:spPr>
        <p:txBody>
          <a:bodyPr vert="horz" lIns="62975" tIns="31487" rIns="62975" bIns="31487" rtlCol="0"/>
          <a:lstStyle>
            <a:lvl1pPr algn="l">
              <a:defRPr sz="8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530" y="0"/>
            <a:ext cx="2946058" cy="497265"/>
          </a:xfrm>
          <a:prstGeom prst="rect">
            <a:avLst/>
          </a:prstGeom>
        </p:spPr>
        <p:txBody>
          <a:bodyPr vert="horz" lIns="62975" tIns="31487" rIns="62975" bIns="31487" rtlCol="0"/>
          <a:lstStyle>
            <a:lvl1pPr algn="r">
              <a:defRPr sz="800"/>
            </a:lvl1pPr>
          </a:lstStyle>
          <a:p>
            <a:fld id="{5BE9A484-97DA-4895-9DDD-DBB3E2D0038F}" type="datetimeFigureOut">
              <a:rPr lang="hu-HU" smtClean="0"/>
              <a:t>2026. 10. 01.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9838"/>
            <a:ext cx="236537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975" tIns="31487" rIns="62975" bIns="31487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442" y="4777256"/>
            <a:ext cx="5438792" cy="3908964"/>
          </a:xfrm>
          <a:prstGeom prst="rect">
            <a:avLst/>
          </a:prstGeom>
        </p:spPr>
        <p:txBody>
          <a:bodyPr vert="horz" lIns="62975" tIns="31487" rIns="62975" bIns="31487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9373"/>
            <a:ext cx="2946058" cy="497265"/>
          </a:xfrm>
          <a:prstGeom prst="rect">
            <a:avLst/>
          </a:prstGeom>
        </p:spPr>
        <p:txBody>
          <a:bodyPr vert="horz" lIns="62975" tIns="31487" rIns="62975" bIns="31487" rtlCol="0" anchor="b"/>
          <a:lstStyle>
            <a:lvl1pPr algn="l">
              <a:defRPr sz="8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530" y="9429373"/>
            <a:ext cx="2946058" cy="497265"/>
          </a:xfrm>
          <a:prstGeom prst="rect">
            <a:avLst/>
          </a:prstGeom>
        </p:spPr>
        <p:txBody>
          <a:bodyPr vert="horz" lIns="62975" tIns="31487" rIns="62975" bIns="31487" rtlCol="0" anchor="b"/>
          <a:lstStyle>
            <a:lvl1pPr algn="r">
              <a:defRPr sz="800"/>
            </a:lvl1pPr>
          </a:lstStyle>
          <a:p>
            <a:fld id="{E77011E3-34D5-4C8E-ABD0-6F7B8F4C96E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5564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43098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1pPr>
    <a:lvl2pPr marL="321549" algn="l" defTabSz="643098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2pPr>
    <a:lvl3pPr marL="643098" algn="l" defTabSz="643098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3pPr>
    <a:lvl4pPr marL="964646" algn="l" defTabSz="643098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4pPr>
    <a:lvl5pPr marL="1286195" algn="l" defTabSz="643098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5pPr>
    <a:lvl6pPr marL="1607744" algn="l" defTabSz="643098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6pPr>
    <a:lvl7pPr marL="1929293" algn="l" defTabSz="643098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7pPr>
    <a:lvl8pPr marL="2250841" algn="l" defTabSz="643098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8pPr>
    <a:lvl9pPr marL="2572390" algn="l" defTabSz="643098" rtl="0" eaLnBrk="1" latinLnBrk="0" hangingPunct="1">
      <a:defRPr sz="84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9687" y="1212521"/>
            <a:ext cx="19244252" cy="5045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9700" tIns="209850" rIns="419700" bIns="2098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9687" y="7063772"/>
            <a:ext cx="19244252" cy="19981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9700" tIns="209850" rIns="419700" bIns="209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dt="0"/>
  <p:txStyles>
    <p:titleStyle>
      <a:lvl1pPr algn="ctr" defTabSz="2941083" rtl="0" eaLnBrk="0" fontAlgn="base" hangingPunct="0">
        <a:spcBef>
          <a:spcPct val="0"/>
        </a:spcBef>
        <a:spcAft>
          <a:spcPct val="0"/>
        </a:spcAft>
        <a:defRPr sz="14154">
          <a:solidFill>
            <a:schemeClr val="tx2"/>
          </a:solidFill>
          <a:latin typeface="+mj-lt"/>
          <a:ea typeface="+mj-ea"/>
          <a:cs typeface="+mj-cs"/>
        </a:defRPr>
      </a:lvl1pPr>
      <a:lvl2pPr algn="ctr" defTabSz="2941083" rtl="0" eaLnBrk="0" fontAlgn="base" hangingPunct="0">
        <a:spcBef>
          <a:spcPct val="0"/>
        </a:spcBef>
        <a:spcAft>
          <a:spcPct val="0"/>
        </a:spcAft>
        <a:defRPr sz="14154">
          <a:solidFill>
            <a:schemeClr val="tx2"/>
          </a:solidFill>
          <a:latin typeface="Arial" charset="0"/>
        </a:defRPr>
      </a:lvl2pPr>
      <a:lvl3pPr algn="ctr" defTabSz="2941083" rtl="0" eaLnBrk="0" fontAlgn="base" hangingPunct="0">
        <a:spcBef>
          <a:spcPct val="0"/>
        </a:spcBef>
        <a:spcAft>
          <a:spcPct val="0"/>
        </a:spcAft>
        <a:defRPr sz="14154">
          <a:solidFill>
            <a:schemeClr val="tx2"/>
          </a:solidFill>
          <a:latin typeface="Arial" charset="0"/>
        </a:defRPr>
      </a:lvl3pPr>
      <a:lvl4pPr algn="ctr" defTabSz="2941083" rtl="0" eaLnBrk="0" fontAlgn="base" hangingPunct="0">
        <a:spcBef>
          <a:spcPct val="0"/>
        </a:spcBef>
        <a:spcAft>
          <a:spcPct val="0"/>
        </a:spcAft>
        <a:defRPr sz="14154">
          <a:solidFill>
            <a:schemeClr val="tx2"/>
          </a:solidFill>
          <a:latin typeface="Arial" charset="0"/>
        </a:defRPr>
      </a:lvl4pPr>
      <a:lvl5pPr algn="ctr" defTabSz="2941083" rtl="0" eaLnBrk="0" fontAlgn="base" hangingPunct="0">
        <a:spcBef>
          <a:spcPct val="0"/>
        </a:spcBef>
        <a:spcAft>
          <a:spcPct val="0"/>
        </a:spcAft>
        <a:defRPr sz="14154">
          <a:solidFill>
            <a:schemeClr val="tx2"/>
          </a:solidFill>
          <a:latin typeface="Arial" charset="0"/>
        </a:defRPr>
      </a:lvl5pPr>
      <a:lvl6pPr marL="320360" algn="ctr" defTabSz="2941083" rtl="0" fontAlgn="base">
        <a:spcBef>
          <a:spcPct val="0"/>
        </a:spcBef>
        <a:spcAft>
          <a:spcPct val="0"/>
        </a:spcAft>
        <a:defRPr sz="14154">
          <a:solidFill>
            <a:schemeClr val="tx2"/>
          </a:solidFill>
          <a:latin typeface="Arial" charset="0"/>
        </a:defRPr>
      </a:lvl6pPr>
      <a:lvl7pPr marL="640720" algn="ctr" defTabSz="2941083" rtl="0" fontAlgn="base">
        <a:spcBef>
          <a:spcPct val="0"/>
        </a:spcBef>
        <a:spcAft>
          <a:spcPct val="0"/>
        </a:spcAft>
        <a:defRPr sz="14154">
          <a:solidFill>
            <a:schemeClr val="tx2"/>
          </a:solidFill>
          <a:latin typeface="Arial" charset="0"/>
        </a:defRPr>
      </a:lvl7pPr>
      <a:lvl8pPr marL="961080" algn="ctr" defTabSz="2941083" rtl="0" fontAlgn="base">
        <a:spcBef>
          <a:spcPct val="0"/>
        </a:spcBef>
        <a:spcAft>
          <a:spcPct val="0"/>
        </a:spcAft>
        <a:defRPr sz="14154">
          <a:solidFill>
            <a:schemeClr val="tx2"/>
          </a:solidFill>
          <a:latin typeface="Arial" charset="0"/>
        </a:defRPr>
      </a:lvl8pPr>
      <a:lvl9pPr marL="1281440" algn="ctr" defTabSz="2941083" rtl="0" fontAlgn="base">
        <a:spcBef>
          <a:spcPct val="0"/>
        </a:spcBef>
        <a:spcAft>
          <a:spcPct val="0"/>
        </a:spcAft>
        <a:defRPr sz="14154">
          <a:solidFill>
            <a:schemeClr val="tx2"/>
          </a:solidFill>
          <a:latin typeface="Arial" charset="0"/>
        </a:defRPr>
      </a:lvl9pPr>
    </p:titleStyle>
    <p:bodyStyle>
      <a:lvl1pPr marL="1102350" indent="-1102350" algn="l" defTabSz="2941083" rtl="0" eaLnBrk="0" fontAlgn="base" hangingPunct="0">
        <a:spcBef>
          <a:spcPct val="20000"/>
        </a:spcBef>
        <a:spcAft>
          <a:spcPct val="0"/>
        </a:spcAft>
        <a:buChar char="•"/>
        <a:defRPr sz="2242">
          <a:solidFill>
            <a:schemeClr val="tx1"/>
          </a:solidFill>
          <a:latin typeface="+mn-lt"/>
          <a:ea typeface="+mn-ea"/>
          <a:cs typeface="+mn-cs"/>
        </a:defRPr>
      </a:lvl1pPr>
      <a:lvl2pPr marL="2389352" indent="-918810" algn="l" defTabSz="2941083" rtl="0" eaLnBrk="0" fontAlgn="base" hangingPunct="0">
        <a:spcBef>
          <a:spcPct val="20000"/>
        </a:spcBef>
        <a:spcAft>
          <a:spcPct val="0"/>
        </a:spcAft>
        <a:buChar char="–"/>
        <a:defRPr sz="1962">
          <a:solidFill>
            <a:schemeClr val="tx1"/>
          </a:solidFill>
          <a:latin typeface="+mn-lt"/>
        </a:defRPr>
      </a:lvl2pPr>
      <a:lvl3pPr marL="3676354" indent="-735271" algn="l" defTabSz="2941083" rtl="0" eaLnBrk="0" fontAlgn="base" hangingPunct="0">
        <a:spcBef>
          <a:spcPct val="20000"/>
        </a:spcBef>
        <a:spcAft>
          <a:spcPct val="0"/>
        </a:spcAft>
        <a:buChar char="•"/>
        <a:defRPr sz="1682">
          <a:solidFill>
            <a:schemeClr val="tx1"/>
          </a:solidFill>
          <a:latin typeface="+mn-lt"/>
        </a:defRPr>
      </a:lvl3pPr>
      <a:lvl4pPr marL="5146896" indent="-735271" algn="l" defTabSz="2941083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6617437" indent="-735271" algn="l" defTabSz="2941083" rtl="0" eaLnBrk="0" fontAlgn="base" hangingPunct="0">
        <a:spcBef>
          <a:spcPct val="20000"/>
        </a:spcBef>
        <a:spcAft>
          <a:spcPct val="0"/>
        </a:spcAft>
        <a:buChar char="»"/>
        <a:defRPr sz="841">
          <a:solidFill>
            <a:schemeClr val="tx1"/>
          </a:solidFill>
          <a:latin typeface="+mn-lt"/>
        </a:defRPr>
      </a:lvl5pPr>
      <a:lvl6pPr marL="6937797" indent="-735271" algn="l" defTabSz="2941083" rtl="0" fontAlgn="base">
        <a:spcBef>
          <a:spcPct val="20000"/>
        </a:spcBef>
        <a:spcAft>
          <a:spcPct val="0"/>
        </a:spcAft>
        <a:buChar char="»"/>
        <a:defRPr sz="841">
          <a:solidFill>
            <a:schemeClr val="tx1"/>
          </a:solidFill>
          <a:latin typeface="+mn-lt"/>
        </a:defRPr>
      </a:lvl6pPr>
      <a:lvl7pPr marL="7258158" indent="-735271" algn="l" defTabSz="2941083" rtl="0" fontAlgn="base">
        <a:spcBef>
          <a:spcPct val="20000"/>
        </a:spcBef>
        <a:spcAft>
          <a:spcPct val="0"/>
        </a:spcAft>
        <a:buChar char="»"/>
        <a:defRPr sz="841">
          <a:solidFill>
            <a:schemeClr val="tx1"/>
          </a:solidFill>
          <a:latin typeface="+mn-lt"/>
        </a:defRPr>
      </a:lvl7pPr>
      <a:lvl8pPr marL="7578518" indent="-735271" algn="l" defTabSz="2941083" rtl="0" fontAlgn="base">
        <a:spcBef>
          <a:spcPct val="20000"/>
        </a:spcBef>
        <a:spcAft>
          <a:spcPct val="0"/>
        </a:spcAft>
        <a:buChar char="»"/>
        <a:defRPr sz="841">
          <a:solidFill>
            <a:schemeClr val="tx1"/>
          </a:solidFill>
          <a:latin typeface="+mn-lt"/>
        </a:defRPr>
      </a:lvl8pPr>
      <a:lvl9pPr marL="7898878" indent="-735271" algn="l" defTabSz="2941083" rtl="0" fontAlgn="base">
        <a:spcBef>
          <a:spcPct val="20000"/>
        </a:spcBef>
        <a:spcAft>
          <a:spcPct val="0"/>
        </a:spcAft>
        <a:buChar char="»"/>
        <a:defRPr sz="841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640720" rtl="0" eaLnBrk="1" latinLnBrk="0" hangingPunct="1">
        <a:defRPr sz="1261" kern="1200">
          <a:solidFill>
            <a:schemeClr val="tx1"/>
          </a:solidFill>
          <a:latin typeface="+mn-lt"/>
          <a:ea typeface="+mn-ea"/>
          <a:cs typeface="+mn-cs"/>
        </a:defRPr>
      </a:lvl1pPr>
      <a:lvl2pPr marL="320360" algn="l" defTabSz="640720" rtl="0" eaLnBrk="1" latinLnBrk="0" hangingPunct="1">
        <a:defRPr sz="1261" kern="1200">
          <a:solidFill>
            <a:schemeClr val="tx1"/>
          </a:solidFill>
          <a:latin typeface="+mn-lt"/>
          <a:ea typeface="+mn-ea"/>
          <a:cs typeface="+mn-cs"/>
        </a:defRPr>
      </a:lvl2pPr>
      <a:lvl3pPr marL="640720" algn="l" defTabSz="640720" rtl="0" eaLnBrk="1" latinLnBrk="0" hangingPunct="1">
        <a:defRPr sz="1261" kern="1200">
          <a:solidFill>
            <a:schemeClr val="tx1"/>
          </a:solidFill>
          <a:latin typeface="+mn-lt"/>
          <a:ea typeface="+mn-ea"/>
          <a:cs typeface="+mn-cs"/>
        </a:defRPr>
      </a:lvl3pPr>
      <a:lvl4pPr marL="961080" algn="l" defTabSz="640720" rtl="0" eaLnBrk="1" latinLnBrk="0" hangingPunct="1">
        <a:defRPr sz="1261" kern="1200">
          <a:solidFill>
            <a:schemeClr val="tx1"/>
          </a:solidFill>
          <a:latin typeface="+mn-lt"/>
          <a:ea typeface="+mn-ea"/>
          <a:cs typeface="+mn-cs"/>
        </a:defRPr>
      </a:lvl4pPr>
      <a:lvl5pPr marL="1281440" algn="l" defTabSz="640720" rtl="0" eaLnBrk="1" latinLnBrk="0" hangingPunct="1">
        <a:defRPr sz="1261" kern="1200">
          <a:solidFill>
            <a:schemeClr val="tx1"/>
          </a:solidFill>
          <a:latin typeface="+mn-lt"/>
          <a:ea typeface="+mn-ea"/>
          <a:cs typeface="+mn-cs"/>
        </a:defRPr>
      </a:lvl5pPr>
      <a:lvl6pPr marL="1601800" algn="l" defTabSz="640720" rtl="0" eaLnBrk="1" latinLnBrk="0" hangingPunct="1">
        <a:defRPr sz="1261" kern="1200">
          <a:solidFill>
            <a:schemeClr val="tx1"/>
          </a:solidFill>
          <a:latin typeface="+mn-lt"/>
          <a:ea typeface="+mn-ea"/>
          <a:cs typeface="+mn-cs"/>
        </a:defRPr>
      </a:lvl6pPr>
      <a:lvl7pPr marL="1922160" algn="l" defTabSz="640720" rtl="0" eaLnBrk="1" latinLnBrk="0" hangingPunct="1">
        <a:defRPr sz="1261" kern="1200">
          <a:solidFill>
            <a:schemeClr val="tx1"/>
          </a:solidFill>
          <a:latin typeface="+mn-lt"/>
          <a:ea typeface="+mn-ea"/>
          <a:cs typeface="+mn-cs"/>
        </a:defRPr>
      </a:lvl7pPr>
      <a:lvl8pPr marL="2242520" algn="l" defTabSz="640720" rtl="0" eaLnBrk="1" latinLnBrk="0" hangingPunct="1">
        <a:defRPr sz="1261" kern="1200">
          <a:solidFill>
            <a:schemeClr val="tx1"/>
          </a:solidFill>
          <a:latin typeface="+mn-lt"/>
          <a:ea typeface="+mn-ea"/>
          <a:cs typeface="+mn-cs"/>
        </a:defRPr>
      </a:lvl8pPr>
      <a:lvl9pPr marL="2562880" algn="l" defTabSz="640720" rtl="0" eaLnBrk="1" latinLnBrk="0" hangingPunct="1">
        <a:defRPr sz="12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 bwMode="auto">
          <a:xfrm>
            <a:off x="0" y="28550402"/>
            <a:ext cx="21383625" cy="1724811"/>
          </a:xfrm>
          <a:prstGeom prst="rect">
            <a:avLst/>
          </a:prstGeom>
          <a:solidFill>
            <a:srgbClr val="0B214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197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sz="83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1360960" y="2550364"/>
            <a:ext cx="18661705" cy="1788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defTabSz="2941083">
              <a:spcBef>
                <a:spcPct val="50000"/>
              </a:spcBef>
            </a:pPr>
            <a:r>
              <a:rPr lang="hu-HU" sz="7400" b="1" dirty="0" err="1"/>
              <a:t>Title</a:t>
            </a:r>
            <a:endParaRPr lang="hu-HU" sz="7400" dirty="0"/>
          </a:p>
        </p:txBody>
      </p:sp>
      <p:sp>
        <p:nvSpPr>
          <p:cNvPr id="5287" name="Text Box 167"/>
          <p:cNvSpPr txBox="1">
            <a:spLocks noChangeArrowheads="1"/>
          </p:cNvSpPr>
          <p:nvPr/>
        </p:nvSpPr>
        <p:spPr bwMode="auto">
          <a:xfrm>
            <a:off x="6958025" y="4163026"/>
            <a:ext cx="7467575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2941083"/>
            <a:r>
              <a:rPr lang="hu-HU" sz="3000" b="1" dirty="0" err="1"/>
              <a:t>Authors</a:t>
            </a:r>
            <a:endParaRPr lang="hu-HU" sz="3000" b="1" dirty="0"/>
          </a:p>
          <a:p>
            <a:pPr algn="ctr" defTabSz="2941083"/>
            <a:r>
              <a:rPr lang="hu-HU" sz="2600" i="1" dirty="0" err="1"/>
              <a:t>Affiliations</a:t>
            </a:r>
            <a:endParaRPr lang="hu-HU" sz="2600" i="1" dirty="0"/>
          </a:p>
        </p:txBody>
      </p:sp>
      <p:sp>
        <p:nvSpPr>
          <p:cNvPr id="5302" name="Text Box 182"/>
          <p:cNvSpPr txBox="1">
            <a:spLocks noChangeArrowheads="1"/>
          </p:cNvSpPr>
          <p:nvPr/>
        </p:nvSpPr>
        <p:spPr bwMode="auto">
          <a:xfrm>
            <a:off x="1865435" y="6443500"/>
            <a:ext cx="17652754" cy="3600000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pPr defTabSz="2941083">
              <a:lnSpc>
                <a:spcPct val="130000"/>
              </a:lnSpc>
            </a:pPr>
            <a:r>
              <a:rPr lang="hu-HU" sz="3000" b="1"/>
              <a:t>Introduction</a:t>
            </a:r>
            <a:endParaRPr lang="hu-HU" sz="3000" b="1" dirty="0"/>
          </a:p>
          <a:p>
            <a:pPr algn="just" defTabSz="2941083">
              <a:lnSpc>
                <a:spcPct val="130000"/>
              </a:lnSpc>
            </a:pPr>
            <a:r>
              <a:rPr lang="hu-HU" sz="3000" dirty="0" err="1"/>
              <a:t>Paragraph</a:t>
            </a:r>
            <a:endParaRPr lang="en-US" sz="3000" b="1" dirty="0"/>
          </a:p>
        </p:txBody>
      </p:sp>
      <p:sp>
        <p:nvSpPr>
          <p:cNvPr id="36" name="Line 12"/>
          <p:cNvSpPr>
            <a:spLocks noChangeShapeType="1"/>
          </p:cNvSpPr>
          <p:nvPr/>
        </p:nvSpPr>
        <p:spPr bwMode="auto">
          <a:xfrm>
            <a:off x="1217229" y="5685247"/>
            <a:ext cx="18949167" cy="2"/>
          </a:xfrm>
          <a:prstGeom prst="line">
            <a:avLst/>
          </a:prstGeom>
          <a:noFill/>
          <a:ln w="50800">
            <a:solidFill>
              <a:srgbClr val="00206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 sz="4090"/>
          </a:p>
        </p:txBody>
      </p:sp>
      <p:sp>
        <p:nvSpPr>
          <p:cNvPr id="44" name="Line 12"/>
          <p:cNvSpPr>
            <a:spLocks noChangeShapeType="1"/>
          </p:cNvSpPr>
          <p:nvPr/>
        </p:nvSpPr>
        <p:spPr bwMode="auto">
          <a:xfrm>
            <a:off x="1399301" y="28550402"/>
            <a:ext cx="18949167" cy="1"/>
          </a:xfrm>
          <a:prstGeom prst="line">
            <a:avLst/>
          </a:prstGeom>
          <a:noFill/>
          <a:ln w="50800">
            <a:solidFill>
              <a:srgbClr val="00206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 sz="4090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5599" y="-347051"/>
            <a:ext cx="129466" cy="694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4075" tIns="32037" rIns="64075" bIns="32037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 sz="4090"/>
          </a:p>
        </p:txBody>
      </p:sp>
      <p:sp>
        <p:nvSpPr>
          <p:cNvPr id="5301" name="Text Box 181"/>
          <p:cNvSpPr txBox="1">
            <a:spLocks noChangeArrowheads="1"/>
          </p:cNvSpPr>
          <p:nvPr/>
        </p:nvSpPr>
        <p:spPr bwMode="auto">
          <a:xfrm>
            <a:off x="7723150" y="10679627"/>
            <a:ext cx="11795039" cy="4320000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r" defTabSz="2941083">
              <a:lnSpc>
                <a:spcPct val="130000"/>
              </a:lnSpc>
            </a:pPr>
            <a:r>
              <a:rPr lang="hu-HU" sz="3000" b="1" dirty="0" err="1"/>
              <a:t>Materials</a:t>
            </a:r>
            <a:r>
              <a:rPr lang="hu-HU" sz="3000" b="1" dirty="0"/>
              <a:t> and </a:t>
            </a:r>
            <a:r>
              <a:rPr lang="hu-HU" sz="3000" b="1" dirty="0" err="1"/>
              <a:t>Methods</a:t>
            </a:r>
            <a:endParaRPr lang="en-US" sz="3000" b="1" dirty="0"/>
          </a:p>
          <a:p>
            <a:pPr algn="just">
              <a:lnSpc>
                <a:spcPct val="130000"/>
              </a:lnSpc>
            </a:pPr>
            <a:r>
              <a:rPr lang="hu-HU" sz="3000" dirty="0" err="1"/>
              <a:t>Paragraph</a:t>
            </a:r>
            <a:endParaRPr lang="hu-HU" sz="3000" dirty="0"/>
          </a:p>
          <a:p>
            <a:pPr algn="just"/>
            <a:endParaRPr lang="hu-HU" sz="3000" dirty="0"/>
          </a:p>
          <a:p>
            <a:pPr algn="just"/>
            <a:endParaRPr lang="hu-HU" sz="3000" dirty="0"/>
          </a:p>
          <a:p>
            <a:pPr algn="just"/>
            <a:endParaRPr lang="hu-HU" sz="3000" dirty="0"/>
          </a:p>
          <a:p>
            <a:pPr algn="r"/>
            <a:endParaRPr lang="hu-HU" sz="3000" dirty="0"/>
          </a:p>
        </p:txBody>
      </p:sp>
      <p:sp>
        <p:nvSpPr>
          <p:cNvPr id="43" name="Szövegdoboz 42">
            <a:extLst>
              <a:ext uri="{FF2B5EF4-FFF2-40B4-BE49-F238E27FC236}">
                <a16:creationId xmlns:a16="http://schemas.microsoft.com/office/drawing/2014/main" id="{96A583B0-5A5F-474F-8516-CF9B1A3C5D69}"/>
              </a:ext>
            </a:extLst>
          </p:cNvPr>
          <p:cNvSpPr txBox="1"/>
          <p:nvPr/>
        </p:nvSpPr>
        <p:spPr>
          <a:xfrm>
            <a:off x="1865435" y="15635754"/>
            <a:ext cx="8704986" cy="7920000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hu-HU" sz="3000" b="1" dirty="0" err="1"/>
              <a:t>Results</a:t>
            </a:r>
            <a:endParaRPr lang="hu-HU" sz="3000" b="1" dirty="0"/>
          </a:p>
          <a:p>
            <a:pPr algn="just">
              <a:lnSpc>
                <a:spcPct val="130000"/>
              </a:lnSpc>
            </a:pPr>
            <a:r>
              <a:rPr lang="hu-HU" sz="3000" dirty="0" err="1"/>
              <a:t>Paragraphs</a:t>
            </a:r>
            <a:endParaRPr lang="hu-HU" sz="3000" dirty="0"/>
          </a:p>
          <a:p>
            <a:pPr algn="just"/>
            <a:endParaRPr lang="hu-HU" sz="3000" dirty="0"/>
          </a:p>
        </p:txBody>
      </p:sp>
      <p:pic>
        <p:nvPicPr>
          <p:cNvPr id="13" name="Kép 13">
            <a:extLst>
              <a:ext uri="{FF2B5EF4-FFF2-40B4-BE49-F238E27FC236}">
                <a16:creationId xmlns:a16="http://schemas.microsoft.com/office/drawing/2014/main" id="{122BA6EC-D582-4B05-84A5-C0CF9C6A5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99" y="320373"/>
            <a:ext cx="180210" cy="11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zövegdoboz 14">
            <a:extLst>
              <a:ext uri="{FF2B5EF4-FFF2-40B4-BE49-F238E27FC236}">
                <a16:creationId xmlns:a16="http://schemas.microsoft.com/office/drawing/2014/main" id="{92DF27F6-5316-4FDA-9D94-FBBCAB0EA020}"/>
              </a:ext>
            </a:extLst>
          </p:cNvPr>
          <p:cNvSpPr txBox="1"/>
          <p:nvPr/>
        </p:nvSpPr>
        <p:spPr>
          <a:xfrm>
            <a:off x="1865435" y="24191881"/>
            <a:ext cx="17652754" cy="3600000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defTabSz="2941083">
              <a:lnSpc>
                <a:spcPct val="130000"/>
              </a:lnSpc>
            </a:pPr>
            <a:r>
              <a:rPr lang="hu-HU" sz="3000" b="1" dirty="0" err="1"/>
              <a:t>Discussions</a:t>
            </a:r>
            <a:r>
              <a:rPr lang="hu-HU" sz="3000" b="1" dirty="0"/>
              <a:t> / </a:t>
            </a:r>
            <a:r>
              <a:rPr lang="hu-HU" sz="3000" b="1" dirty="0" err="1"/>
              <a:t>Conclusions</a:t>
            </a:r>
            <a:endParaRPr lang="hu-HU" sz="3000" b="1" dirty="0"/>
          </a:p>
          <a:p>
            <a:pPr algn="just" defTabSz="2941083">
              <a:lnSpc>
                <a:spcPct val="130000"/>
              </a:lnSpc>
            </a:pPr>
            <a:r>
              <a:rPr lang="hu-HU" sz="3000" dirty="0" err="1">
                <a:solidFill>
                  <a:schemeClr val="accent4"/>
                </a:solidFill>
              </a:rPr>
              <a:t>Paragraphs</a:t>
            </a:r>
            <a:endParaRPr lang="hu-HU" sz="3000" dirty="0"/>
          </a:p>
        </p:txBody>
      </p:sp>
      <p:pic>
        <p:nvPicPr>
          <p:cNvPr id="39" name="Image 4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95808" y="950405"/>
            <a:ext cx="4104643" cy="1080000"/>
          </a:xfrm>
          <a:prstGeom prst="rect">
            <a:avLst/>
          </a:prstGeom>
        </p:spPr>
      </p:pic>
      <p:pic>
        <p:nvPicPr>
          <p:cNvPr id="40" name="Image 4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6756" y="952150"/>
            <a:ext cx="4155580" cy="1080000"/>
          </a:xfrm>
          <a:prstGeom prst="rect">
            <a:avLst/>
          </a:prstGeom>
        </p:spPr>
      </p:pic>
      <p:sp>
        <p:nvSpPr>
          <p:cNvPr id="2" name="Téglalap 1"/>
          <p:cNvSpPr/>
          <p:nvPr/>
        </p:nvSpPr>
        <p:spPr>
          <a:xfrm>
            <a:off x="1110956" y="28776029"/>
            <a:ext cx="1916171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Sustainable Mobility and Transportation </a:t>
            </a:r>
            <a:r>
              <a:rPr lang="en-US" sz="34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Symposiu</a:t>
            </a:r>
            <a:r>
              <a:rPr lang="hu-HU" sz="3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m</a:t>
            </a:r>
            <a:r>
              <a:rPr lang="en-US" sz="3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 </a:t>
            </a:r>
            <a:endParaRPr lang="hu-HU" sz="3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</a:endParaRPr>
          </a:p>
          <a:p>
            <a:pPr algn="ctr"/>
            <a:r>
              <a:rPr lang="hu-HU" sz="3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8</a:t>
            </a:r>
            <a:r>
              <a:rPr lang="en-US" sz="3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 October 202</a:t>
            </a:r>
            <a:r>
              <a:rPr lang="hu-HU" sz="3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6</a:t>
            </a:r>
            <a:r>
              <a:rPr lang="en-US" sz="3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, Győr, Hungary</a:t>
            </a:r>
            <a:endParaRPr lang="hu-HU" sz="3400" b="1" dirty="0">
              <a:solidFill>
                <a:schemeClr val="bg1"/>
              </a:solidFill>
            </a:endParaRPr>
          </a:p>
        </p:txBody>
      </p:sp>
      <p:sp>
        <p:nvSpPr>
          <p:cNvPr id="53" name="Text Box 181"/>
          <p:cNvSpPr txBox="1">
            <a:spLocks noChangeArrowheads="1"/>
          </p:cNvSpPr>
          <p:nvPr/>
        </p:nvSpPr>
        <p:spPr bwMode="auto">
          <a:xfrm>
            <a:off x="10890966" y="15635754"/>
            <a:ext cx="8633423" cy="7920000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</a:pPr>
            <a:r>
              <a:rPr lang="hu-HU" sz="3000" dirty="0" err="1"/>
              <a:t>Figures</a:t>
            </a:r>
            <a:r>
              <a:rPr lang="hu-HU" sz="3000" dirty="0"/>
              <a:t> </a:t>
            </a:r>
            <a:r>
              <a:rPr lang="hu-HU" sz="3000" dirty="0" err="1"/>
              <a:t>if</a:t>
            </a:r>
            <a:r>
              <a:rPr lang="hu-HU" sz="3000" dirty="0"/>
              <a:t> </a:t>
            </a:r>
            <a:r>
              <a:rPr lang="hu-HU" sz="3000" dirty="0" err="1"/>
              <a:t>neccessary</a:t>
            </a:r>
            <a:endParaRPr lang="hu-HU" sz="3000" dirty="0"/>
          </a:p>
        </p:txBody>
      </p:sp>
      <p:sp>
        <p:nvSpPr>
          <p:cNvPr id="54" name="Text Box 181"/>
          <p:cNvSpPr txBox="1">
            <a:spLocks noChangeArrowheads="1"/>
          </p:cNvSpPr>
          <p:nvPr/>
        </p:nvSpPr>
        <p:spPr bwMode="auto">
          <a:xfrm>
            <a:off x="1865435" y="10679627"/>
            <a:ext cx="5297445" cy="4320000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defTabSz="2941083">
              <a:lnSpc>
                <a:spcPct val="130000"/>
              </a:lnSpc>
            </a:pPr>
            <a:r>
              <a:rPr lang="hu-HU" sz="3000" dirty="0" err="1"/>
              <a:t>Figures</a:t>
            </a:r>
            <a:r>
              <a:rPr lang="hu-HU" sz="3000" dirty="0"/>
              <a:t> </a:t>
            </a:r>
            <a:r>
              <a:rPr lang="hu-HU" sz="3000" dirty="0" err="1"/>
              <a:t>if</a:t>
            </a:r>
            <a:r>
              <a:rPr lang="hu-HU" sz="3000" dirty="0"/>
              <a:t> </a:t>
            </a:r>
            <a:r>
              <a:rPr lang="hu-HU" sz="3000" dirty="0" err="1"/>
              <a:t>neccessary</a:t>
            </a:r>
            <a:endParaRPr lang="hu-HU" sz="30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0461" y="872432"/>
            <a:ext cx="3768007" cy="1174088"/>
          </a:xfrm>
          <a:prstGeom prst="rect">
            <a:avLst/>
          </a:prstGeom>
        </p:spPr>
      </p:pic>
      <p:grpSp>
        <p:nvGrpSpPr>
          <p:cNvPr id="6" name="Csoportba foglalás 5">
            <a:extLst>
              <a:ext uri="{FF2B5EF4-FFF2-40B4-BE49-F238E27FC236}">
                <a16:creationId xmlns:a16="http://schemas.microsoft.com/office/drawing/2014/main" id="{BB9D1D57-E10B-0459-5913-6055CA16C293}"/>
              </a:ext>
            </a:extLst>
          </p:cNvPr>
          <p:cNvGrpSpPr/>
          <p:nvPr/>
        </p:nvGrpSpPr>
        <p:grpSpPr>
          <a:xfrm>
            <a:off x="11123860" y="950405"/>
            <a:ext cx="4642043" cy="1120062"/>
            <a:chOff x="11123860" y="950405"/>
            <a:chExt cx="4642043" cy="1120062"/>
          </a:xfrm>
        </p:grpSpPr>
        <p:pic>
          <p:nvPicPr>
            <p:cNvPr id="33" name="Image 29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123860" y="950405"/>
              <a:ext cx="4642043" cy="1080000"/>
            </a:xfrm>
            <a:prstGeom prst="rect">
              <a:avLst/>
            </a:prstGeom>
          </p:spPr>
        </p:pic>
        <p:sp>
          <p:nvSpPr>
            <p:cNvPr id="4" name="Szövegdoboz 3">
              <a:extLst>
                <a:ext uri="{FF2B5EF4-FFF2-40B4-BE49-F238E27FC236}">
                  <a16:creationId xmlns:a16="http://schemas.microsoft.com/office/drawing/2014/main" id="{6C3DA44D-C92A-9892-FC00-CCE05640F081}"/>
                </a:ext>
              </a:extLst>
            </p:cNvPr>
            <p:cNvSpPr txBox="1"/>
            <p:nvPr/>
          </p:nvSpPr>
          <p:spPr>
            <a:xfrm>
              <a:off x="13500124" y="1762690"/>
              <a:ext cx="94673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hu-HU" sz="1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1973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8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1973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8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2795</TotalTime>
  <Words>35</Words>
  <Application>Microsoft Office PowerPoint</Application>
  <PresentationFormat>Egyéni</PresentationFormat>
  <Paragraphs>17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Alapértelmezett terv</vt:lpstr>
      <vt:lpstr>PowerPoint-bemutató</vt:lpstr>
    </vt:vector>
  </TitlesOfParts>
  <Company>SZE-JRET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Dr. Czinege Imre</dc:creator>
  <cp:lastModifiedBy>Virágh Andrea Ildikó</cp:lastModifiedBy>
  <cp:revision>141</cp:revision>
  <cp:lastPrinted>2017-10-11T06:57:48Z</cp:lastPrinted>
  <dcterms:created xsi:type="dcterms:W3CDTF">2006-11-02T16:01:58Z</dcterms:created>
  <dcterms:modified xsi:type="dcterms:W3CDTF">2026-10-01T06:17:38Z</dcterms:modified>
</cp:coreProperties>
</file>